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Noto Sans T Chinese Bold" panose="02020500000000000000" charset="-120"/>
      <p:regular r:id="rId11"/>
    </p:embeddedFont>
    <p:embeddedFont>
      <p:font typeface="Oswald Bold" panose="02020500000000000000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7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github:</a:t>
            </a:r>
          </a:p>
          <a:p>
            <a:r>
              <a:rPr lang="en-US"/>
              <a:t>https://github.com/appleasdd/backgammon.git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影片連結:</a:t>
            </a:r>
          </a:p>
          <a:p>
            <a:r>
              <a:rPr lang="en-US"/>
              <a:t>https://youtu.be/HlPQfRlmSsM?si=b9AdJlZycS1DbY9f</a:t>
            </a:r>
          </a:p>
          <a:p>
            <a:endParaRPr lang="en-US"/>
          </a:p>
          <a:p>
            <a:r>
              <a:rPr lang="en-US"/>
              <a:t>教材:</a:t>
            </a:r>
          </a:p>
          <a:p>
            <a:r>
              <a:rPr lang="en-US"/>
              <a:t>筆、小型記事本</a:t>
            </a:r>
          </a:p>
          <a:p>
            <a:endParaRPr lang="en-US"/>
          </a:p>
          <a:p>
            <a:r>
              <a:rPr lang="en-US"/>
              <a:t>備註:</a:t>
            </a:r>
          </a:p>
          <a:p>
            <a:r>
              <a:rPr lang="en-US"/>
              <a:t>這邊可以讓他們上台報告一下，或是到最後課程讓他們報告。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圖片素材網址:https://www.stickpng.com/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需要注意事項:</a:t>
            </a:r>
          </a:p>
          <a:p>
            <a:r>
              <a:rPr lang="en-US"/>
              <a:t>1. 學生棋子和聲音的檔案位置要與程式碼同一個資料夾</a:t>
            </a:r>
          </a:p>
          <a:p>
            <a:endParaRPr lang="en-US"/>
          </a:p>
          <a:p>
            <a:r>
              <a:rPr lang="en-US"/>
              <a:t>2. 學生的取名方式也建議要一致</a:t>
            </a:r>
          </a:p>
          <a:p>
            <a:endParaRPr lang="en-US"/>
          </a:p>
          <a:p>
            <a:r>
              <a:rPr lang="en-US"/>
              <a:t>3.取名盡量有意義這樣學生也比較看的懂</a:t>
            </a:r>
          </a:p>
          <a:p>
            <a:endParaRPr lang="en-US"/>
          </a:p>
          <a:p>
            <a:r>
              <a:rPr lang="en-US"/>
              <a:t>4.取名方式建議不要用中文</a:t>
            </a:r>
          </a:p>
          <a:p>
            <a:endParaRPr lang="en-US"/>
          </a:p>
          <a:p>
            <a:r>
              <a:rPr lang="en-US"/>
              <a:t>5.如果學生程度較好可以讓他們抓自己想要音樂或是獲勝音效</a:t>
            </a:r>
          </a:p>
          <a:p>
            <a:r>
              <a:rPr lang="en-US"/>
              <a:t>免費BGM:</a:t>
            </a:r>
          </a:p>
          <a:p>
            <a:r>
              <a:rPr lang="en-US"/>
              <a:t>https://www.youtube.com/@audiolibrary6950</a:t>
            </a:r>
          </a:p>
          <a:p>
            <a:endParaRPr lang="en-US"/>
          </a:p>
          <a:p>
            <a:r>
              <a:rPr lang="en-US"/>
              <a:t>下載MP3網址:</a:t>
            </a:r>
          </a:p>
          <a:p>
            <a:r>
              <a:rPr lang="en-US"/>
              <a:t>https://yt1s.com/zh-tw565/youtube-to-mp3</a:t>
            </a:r>
          </a:p>
          <a:p>
            <a:endParaRPr lang="en-US"/>
          </a:p>
          <a:p>
            <a:r>
              <a:rPr lang="en-US"/>
              <a:t>AI語音下載:</a:t>
            </a:r>
          </a:p>
          <a:p>
            <a:r>
              <a:rPr lang="en-US"/>
              <a:t>https://ttsmaker.com/zh-hk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ea typeface="Oswald Bold"/>
              </a:rPr>
              <a:t>實作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PYTHON-五子棋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128360" y="356617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0" y="0"/>
                </a:lnTo>
                <a:lnTo>
                  <a:pt x="2130940" y="2130941"/>
                </a:lnTo>
                <a:lnTo>
                  <a:pt x="0" y="2130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574947"/>
            <a:ext cx="6540006" cy="3678753"/>
          </a:xfrm>
          <a:custGeom>
            <a:avLst/>
            <a:gdLst/>
            <a:ahLst/>
            <a:cxnLst/>
            <a:rect l="l" t="t" r="r" b="b"/>
            <a:pathLst>
              <a:path w="6540006" h="3678753">
                <a:moveTo>
                  <a:pt x="0" y="0"/>
                </a:moveTo>
                <a:lnTo>
                  <a:pt x="6540006" y="0"/>
                </a:lnTo>
                <a:lnTo>
                  <a:pt x="6540006" y="3678753"/>
                </a:lnTo>
                <a:lnTo>
                  <a:pt x="0" y="3678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20296" y="3104572"/>
            <a:ext cx="5239004" cy="2619502"/>
          </a:xfrm>
          <a:custGeom>
            <a:avLst/>
            <a:gdLst/>
            <a:ahLst/>
            <a:cxnLst/>
            <a:rect l="l" t="t" r="r" b="b"/>
            <a:pathLst>
              <a:path w="5239004" h="2619502">
                <a:moveTo>
                  <a:pt x="0" y="0"/>
                </a:moveTo>
                <a:lnTo>
                  <a:pt x="5239004" y="0"/>
                </a:lnTo>
                <a:lnTo>
                  <a:pt x="5239004" y="2619503"/>
                </a:lnTo>
                <a:lnTo>
                  <a:pt x="0" y="2619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98416" y="5127108"/>
            <a:ext cx="3392169" cy="4428419"/>
          </a:xfrm>
          <a:custGeom>
            <a:avLst/>
            <a:gdLst/>
            <a:ahLst/>
            <a:cxnLst/>
            <a:rect l="l" t="t" r="r" b="b"/>
            <a:pathLst>
              <a:path w="3392169" h="4428419">
                <a:moveTo>
                  <a:pt x="0" y="0"/>
                </a:moveTo>
                <a:lnTo>
                  <a:pt x="3392169" y="0"/>
                </a:lnTo>
                <a:lnTo>
                  <a:pt x="3392169" y="4428420"/>
                </a:lnTo>
                <a:lnTo>
                  <a:pt x="0" y="4428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遊戲: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226196" y="-4178049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194167" y="5062224"/>
            <a:ext cx="2708074" cy="3406382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5744898" y="6029325"/>
            <a:ext cx="3360800" cy="2525951"/>
          </a:xfrm>
          <a:custGeom>
            <a:avLst/>
            <a:gdLst/>
            <a:ahLst/>
            <a:cxnLst/>
            <a:rect l="l" t="t" r="r" b="b"/>
            <a:pathLst>
              <a:path w="3360800" h="2525951">
                <a:moveTo>
                  <a:pt x="0" y="0"/>
                </a:moveTo>
                <a:lnTo>
                  <a:pt x="3360800" y="0"/>
                </a:lnTo>
                <a:lnTo>
                  <a:pt x="3360800" y="2525951"/>
                </a:lnTo>
                <a:lnTo>
                  <a:pt x="0" y="2525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0275" y="6214030"/>
            <a:ext cx="2713134" cy="2254576"/>
          </a:xfrm>
          <a:custGeom>
            <a:avLst/>
            <a:gdLst/>
            <a:ahLst/>
            <a:cxnLst/>
            <a:rect l="l" t="t" r="r" b="b"/>
            <a:pathLst>
              <a:path w="2713134" h="2254576">
                <a:moveTo>
                  <a:pt x="0" y="0"/>
                </a:moveTo>
                <a:lnTo>
                  <a:pt x="2713134" y="0"/>
                </a:lnTo>
                <a:lnTo>
                  <a:pt x="2713134" y="2254576"/>
                </a:lnTo>
                <a:lnTo>
                  <a:pt x="0" y="2254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16031" y="5940809"/>
            <a:ext cx="3253489" cy="2801017"/>
          </a:xfrm>
          <a:custGeom>
            <a:avLst/>
            <a:gdLst/>
            <a:ahLst/>
            <a:cxnLst/>
            <a:rect l="l" t="t" r="r" b="b"/>
            <a:pathLst>
              <a:path w="3253489" h="2801017">
                <a:moveTo>
                  <a:pt x="0" y="0"/>
                </a:moveTo>
                <a:lnTo>
                  <a:pt x="3253489" y="0"/>
                </a:lnTo>
                <a:lnTo>
                  <a:pt x="3253489" y="2801018"/>
                </a:lnTo>
                <a:lnTo>
                  <a:pt x="0" y="2801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43409" y="857250"/>
            <a:ext cx="9801182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遊戲運作原理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81898" y="3332480"/>
            <a:ext cx="8305502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遊戲是一張一圖片顯示出來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就像是動畫一樣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31973" y="8646577"/>
            <a:ext cx="17097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第1秒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0550" y="8767127"/>
            <a:ext cx="17097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第2秒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96365" y="8767127"/>
            <a:ext cx="170973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latin typeface="Noto Sans T Chinese Bold"/>
                <a:ea typeface="Noto Sans T Chinese Bold"/>
              </a:rPr>
              <a:t>第3秒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92177" y="8767127"/>
            <a:ext cx="132076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31F20"/>
                </a:solidFill>
                <a:ea typeface="Noto Sans T Chinese Bold"/>
              </a:rPr>
              <a:t>動畫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97888" y="4692236"/>
            <a:ext cx="4892223" cy="43785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243409" y="857250"/>
            <a:ext cx="10390545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  <a:ea typeface="Oswald Bold"/>
              </a:rPr>
              <a:t>小實作:翻書動畫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04958" y="3312866"/>
            <a:ext cx="1410664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231F20"/>
                </a:solidFill>
                <a:ea typeface="Noto Sans T Chinese Bold"/>
              </a:rPr>
              <a:t>拿出小筆記本和筆畫出一個屬於自己的小動畫吧</a:t>
            </a:r>
            <a:endParaRPr lang="en-US" sz="5199" dirty="0">
              <a:solidFill>
                <a:srgbClr val="231F2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8727" y="857250"/>
            <a:ext cx="10390545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五子棋子製作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4708" y="4414443"/>
            <a:ext cx="10551892" cy="1251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3"/>
              </a:lnSpc>
            </a:pPr>
            <a:r>
              <a:rPr lang="en-US" sz="7573" dirty="0" err="1">
                <a:solidFill>
                  <a:srgbClr val="231F20"/>
                </a:solidFill>
                <a:latin typeface="Noto Sans T Chinese Bold"/>
                <a:ea typeface="Noto Sans T Chinese Bold"/>
              </a:rPr>
              <a:t>找出自己想要的棋子吧</a:t>
            </a:r>
            <a:r>
              <a:rPr lang="en-US" sz="7573" dirty="0">
                <a:solidFill>
                  <a:srgbClr val="231F20"/>
                </a:solidFill>
                <a:latin typeface="Noto Sans T Chinese Bold"/>
                <a:ea typeface="Noto Sans T Chinese Bold"/>
              </a:rPr>
              <a:t>~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238813" y="857250"/>
            <a:ext cx="11810374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五子棋子程式撰寫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814" y="4414443"/>
            <a:ext cx="17495386" cy="1305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03"/>
              </a:lnSpc>
            </a:pPr>
            <a:r>
              <a:rPr lang="en-US" sz="7573" dirty="0" err="1">
                <a:solidFill>
                  <a:srgbClr val="231F20"/>
                </a:solidFill>
                <a:ea typeface="Noto Sans T Chinese Bold"/>
              </a:rPr>
              <a:t>接下來請跟著老師的腳步將程式碼寫好喔</a:t>
            </a:r>
            <a:endParaRPr lang="en-US" sz="7573" dirty="0">
              <a:solidFill>
                <a:srgbClr val="231F20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12840" y="2839365"/>
            <a:ext cx="13862320" cy="5557778"/>
          </a:xfrm>
          <a:custGeom>
            <a:avLst/>
            <a:gdLst/>
            <a:ahLst/>
            <a:cxnLst/>
            <a:rect l="l" t="t" r="r" b="b"/>
            <a:pathLst>
              <a:path w="13862320" h="5557778">
                <a:moveTo>
                  <a:pt x="0" y="0"/>
                </a:moveTo>
                <a:lnTo>
                  <a:pt x="13862320" y="0"/>
                </a:lnTo>
                <a:lnTo>
                  <a:pt x="13862320" y="5557778"/>
                </a:lnTo>
                <a:lnTo>
                  <a:pt x="0" y="5557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70921" y="857250"/>
            <a:ext cx="11810374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ea typeface="Oswald Bold"/>
              </a:rPr>
              <a:t>五子棋子程式撰寫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881973"/>
            <a:ext cx="16105778" cy="229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84"/>
              </a:lnSpc>
            </a:pPr>
            <a:r>
              <a:rPr lang="en-US" sz="13612" spc="1333">
                <a:solidFill>
                  <a:srgbClr val="231F20"/>
                </a:solidFill>
                <a:ea typeface="Oswald Bold"/>
              </a:rPr>
              <a:t>上台報告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自訂</PresentationFormat>
  <Paragraphs>55</Paragraphs>
  <Slides>8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Oswald Bold</vt:lpstr>
      <vt:lpstr>Calibri</vt:lpstr>
      <vt:lpstr>Noto Sans T Chinese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第五周-五子棋</dc:title>
  <cp:lastModifiedBy>知謙 唐</cp:lastModifiedBy>
  <cp:revision>2</cp:revision>
  <dcterms:created xsi:type="dcterms:W3CDTF">2006-08-16T00:00:00Z</dcterms:created>
  <dcterms:modified xsi:type="dcterms:W3CDTF">2024-01-16T15:17:12Z</dcterms:modified>
  <dc:identifier>DAF5ESlWdZk</dc:identifier>
</cp:coreProperties>
</file>